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2.k12albemarle.org/acps/students/guide/Pages/default.aspx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2018-2019 Program of Studies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October 12,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126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School Program of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>
                <a:hlinkClick r:id="rId2"/>
              </a:rPr>
              <a:t>Program of Studies</a:t>
            </a:r>
            <a:r>
              <a:rPr lang="en-US" sz="3600" dirty="0" smtClean="0"/>
              <a:t> is now completely online</a:t>
            </a:r>
          </a:p>
          <a:p>
            <a:r>
              <a:rPr lang="en-US" sz="3600" dirty="0" smtClean="0"/>
              <a:t>Provides links to live, online resources such as NCAA and VHSL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071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Additions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Eleven Course Additions for 2018-2019</a:t>
            </a:r>
          </a:p>
          <a:p>
            <a:pPr lvl="1"/>
            <a:r>
              <a:rPr lang="en-US" dirty="0" smtClean="0"/>
              <a:t>CTE</a:t>
            </a:r>
          </a:p>
          <a:p>
            <a:pPr lvl="1"/>
            <a:r>
              <a:rPr lang="en-US" dirty="0" smtClean="0"/>
              <a:t>English</a:t>
            </a:r>
          </a:p>
          <a:p>
            <a:pPr lvl="1"/>
            <a:r>
              <a:rPr lang="en-US" dirty="0" smtClean="0"/>
              <a:t>Fine Arts</a:t>
            </a:r>
          </a:p>
          <a:p>
            <a:pPr lvl="1"/>
            <a:r>
              <a:rPr lang="en-US" dirty="0" smtClean="0"/>
              <a:t>Social Studies</a:t>
            </a:r>
          </a:p>
          <a:p>
            <a:pPr lvl="1"/>
            <a:r>
              <a:rPr lang="en-US" dirty="0" smtClean="0"/>
              <a:t>Science</a:t>
            </a:r>
          </a:p>
          <a:p>
            <a:pPr lvl="1"/>
            <a:r>
              <a:rPr lang="en-US" dirty="0" smtClean="0"/>
              <a:t>World Languages</a:t>
            </a:r>
          </a:p>
          <a:p>
            <a:r>
              <a:rPr lang="en-US" dirty="0" smtClean="0"/>
              <a:t>Five Dual Enrollment</a:t>
            </a:r>
          </a:p>
          <a:p>
            <a:r>
              <a:rPr lang="en-US" dirty="0" smtClean="0"/>
              <a:t>Two Interdisciplinary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41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Freshman Seminar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589" y="1966185"/>
            <a:ext cx="6045836" cy="479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96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Deletions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Schools assess program enrollment every 2-3 years and recommend deletion of courses that have not had sufficient student interest to continue</a:t>
            </a:r>
          </a:p>
          <a:p>
            <a:r>
              <a:rPr lang="en-US" dirty="0" smtClean="0"/>
              <a:t>Three course deletions for 18-19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60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Middle School Electives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Outlines additions and deletions to the middle school elective 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060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Tonight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Please receive the recommend material for the program of studies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484077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59</TotalTime>
  <Words>107</Words>
  <Application>Microsoft Office PowerPoint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Gill Sans MT</vt:lpstr>
      <vt:lpstr>Wingdings 2</vt:lpstr>
      <vt:lpstr>Dividend</vt:lpstr>
      <vt:lpstr>2018-2019 Program of Studies</vt:lpstr>
      <vt:lpstr>High School Program of Studies</vt:lpstr>
      <vt:lpstr>Course Additions</vt:lpstr>
      <vt:lpstr>Freshman Seminar</vt:lpstr>
      <vt:lpstr>Course Deletions</vt:lpstr>
      <vt:lpstr>Middle School Electives</vt:lpstr>
      <vt:lpstr>Tonight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2018-2019 Program of Studies</dc:title>
  <dc:creator>Patrick McLaughlin</dc:creator>
  <cp:lastModifiedBy>Jennifer Johnston</cp:lastModifiedBy>
  <cp:revision>8</cp:revision>
  <dcterms:created xsi:type="dcterms:W3CDTF">2017-09-29T18:20:27Z</dcterms:created>
  <dcterms:modified xsi:type="dcterms:W3CDTF">2017-10-05T13:12:21Z</dcterms:modified>
</cp:coreProperties>
</file>